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54" r:id="rId2"/>
    <p:sldId id="352" r:id="rId3"/>
    <p:sldId id="355" r:id="rId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07" d="100"/>
          <a:sy n="107" d="100"/>
        </p:scale>
        <p:origin x="114" y="67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№76»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667890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5871B6-6E2D-4643-876B-A0EB6F3F0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646443" y="3675229"/>
            <a:ext cx="936104" cy="9361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2FA9FD-3FEB-4DD0-9426-40F54DA21F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25" y="883506"/>
            <a:ext cx="1501199" cy="8286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65ABE7-7D18-4C64-ADB2-3E79FF8BA6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9" r="2584" b="37595"/>
          <a:stretch/>
        </p:blipFill>
        <p:spPr>
          <a:xfrm>
            <a:off x="4211960" y="915142"/>
            <a:ext cx="1388293" cy="7995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0C6FB2-673C-4451-98F9-7248E5B486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0" t="10887" r="22019" b="3099"/>
          <a:stretch/>
        </p:blipFill>
        <p:spPr>
          <a:xfrm>
            <a:off x="4072924" y="1784150"/>
            <a:ext cx="1182961" cy="8985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42A165-50C6-4D31-AEE1-682D7E4034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226999" y="3696507"/>
            <a:ext cx="660990" cy="8813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209465-3930-4EC4-9E66-E9F70CE616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407868" y="3703194"/>
            <a:ext cx="1124573" cy="84343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335C5DC-35FC-4011-B8F6-C8160C9E28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662435" y="2723397"/>
            <a:ext cx="936106" cy="93610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98CE31E-670D-4C65-AC1C-4640342899A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r="933" b="22001"/>
          <a:stretch/>
        </p:blipFill>
        <p:spPr>
          <a:xfrm>
            <a:off x="6150082" y="2761646"/>
            <a:ext cx="975312" cy="85960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818F0F9-2F03-4207-9C56-2680BFA76DB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7" r="7256" b="6104"/>
          <a:stretch/>
        </p:blipFill>
        <p:spPr>
          <a:xfrm>
            <a:off x="6762501" y="894720"/>
            <a:ext cx="1224518" cy="8596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2A3A1B-CAFC-41D5-8922-7FCFD5C0555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9"/>
          <a:stretch/>
        </p:blipFill>
        <p:spPr>
          <a:xfrm>
            <a:off x="1406382" y="1823509"/>
            <a:ext cx="708113" cy="8352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7C47E1-DFAE-4A0D-9AE1-DFA2BA13E6E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6"/>
          <a:stretch/>
        </p:blipFill>
        <p:spPr>
          <a:xfrm>
            <a:off x="2651602" y="2761646"/>
            <a:ext cx="672444" cy="7958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796C9C5-1ED9-4615-AB98-887B1073750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9329" r="11495"/>
          <a:stretch/>
        </p:blipFill>
        <p:spPr>
          <a:xfrm>
            <a:off x="6389581" y="1808011"/>
            <a:ext cx="934449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«Приглашаем в сказку»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№76»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523161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583" y="18946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392" y="946707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460" y="2189682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112" y="3663994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419872" y="2174547"/>
            <a:ext cx="2730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Игра-занятие в ясельной и во 2 младшей группе по русским народным сказкам «Репка» и «Теремок»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62FF2B-065C-4931-92CB-7E28325651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524"/>
          <a:stretch/>
        </p:blipFill>
        <p:spPr>
          <a:xfrm>
            <a:off x="6618789" y="977657"/>
            <a:ext cx="1961556" cy="14804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29C863-640B-4CD1-BCF0-8C48BEB03A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54" y="3489819"/>
            <a:ext cx="2027881" cy="152091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835C069-5986-4620-9C8A-E8630431F9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7" b="19988"/>
          <a:stretch/>
        </p:blipFill>
        <p:spPr>
          <a:xfrm>
            <a:off x="928021" y="3353373"/>
            <a:ext cx="1841898" cy="165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Хикмәтле дә, бизәкле дә туган тел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№76»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523161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7"/>
            <a:ext cx="1767774" cy="144489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призер</a:t>
            </a:r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583" y="18946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837966" y="36849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призер</a:t>
            </a:r>
          </a:p>
        </p:txBody>
      </p:sp>
      <p:sp>
        <p:nvSpPr>
          <p:cNvPr id="13" name="4-конечная звезда 12"/>
          <p:cNvSpPr/>
          <p:nvPr/>
        </p:nvSpPr>
        <p:spPr>
          <a:xfrm>
            <a:off x="6506533" y="901263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6768001" y="2571750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862060" y="3564944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3848" y="1995687"/>
            <a:ext cx="31040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детского сада прошел 1 тур районного конкурса чтецов. Дети старшего дошкольного возраста читали произведения татарских писателей. Призером стала Валишина Нафиса (5 лет). Представила  стихотворение Р.Валиевой “Энҗе-мәрҗән калфагым”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4622" y="1353285"/>
            <a:ext cx="1342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победитель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76020F-DAC9-4A72-8575-FF636CF101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3" t="9083" r="34029"/>
          <a:stretch/>
        </p:blipFill>
        <p:spPr>
          <a:xfrm>
            <a:off x="8091140" y="1072243"/>
            <a:ext cx="913281" cy="11200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61C31F-3481-48A0-A5A9-B46EEF21A5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7"/>
          <a:stretch/>
        </p:blipFill>
        <p:spPr>
          <a:xfrm>
            <a:off x="7776076" y="3465251"/>
            <a:ext cx="1039188" cy="121201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24101B1-2A87-4BC6-A291-DABB5A7AD7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1"/>
          <a:stretch/>
        </p:blipFill>
        <p:spPr>
          <a:xfrm>
            <a:off x="623267" y="644323"/>
            <a:ext cx="1086415" cy="118851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BAE425B-AEC4-4D8C-BEC1-F12FF58BE4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8" t="10159" r="7210"/>
          <a:stretch/>
        </p:blipFill>
        <p:spPr>
          <a:xfrm>
            <a:off x="623189" y="3017472"/>
            <a:ext cx="1414102" cy="13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75952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3137</TotalTime>
  <Words>103</Words>
  <Application>Microsoft Office PowerPoint</Application>
  <PresentationFormat>Экран (16:9)</PresentationFormat>
  <Paragraphs>17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2_Тема Office</vt:lpstr>
      <vt:lpstr>ФОТОРЕПОРТАЖ  МБДОУ «Детский сад №76»</vt:lpstr>
      <vt:lpstr>«Приглашаем в сказку»</vt:lpstr>
      <vt:lpstr>«Хикмәтле дә, бизәкле дә туган тел»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418</cp:revision>
  <cp:lastPrinted>2021-02-04T07:26:50Z</cp:lastPrinted>
  <dcterms:created xsi:type="dcterms:W3CDTF">2015-10-13T08:15:21Z</dcterms:created>
  <dcterms:modified xsi:type="dcterms:W3CDTF">2021-03-01T07:55:27Z</dcterms:modified>
</cp:coreProperties>
</file>